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6858000" cy="9906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A7728"/>
    <a:srgbClr val="00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110" d="100"/>
          <a:sy n="110" d="100"/>
        </p:scale>
        <p:origin x="-3312" y="414"/>
      </p:cViewPr>
      <p:guideLst>
        <p:guide orient="horz" pos="312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A2381F-977A-4AF9-B840-12592FF8555F}" type="datetimeFigureOut">
              <a:rPr lang="es-ES" smtClean="0"/>
              <a:t>22/09/2014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2241550" y="685800"/>
            <a:ext cx="23749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D8A68B-0800-48D8-89FC-31EC9D28567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332845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D8A68B-0800-48D8-89FC-31EC9D285673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660293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14350" y="3077283"/>
            <a:ext cx="5829300" cy="2123369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22/09/2014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22/09/2014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4972050" y="396701"/>
            <a:ext cx="1543050" cy="8452202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342900" y="396701"/>
            <a:ext cx="4514850" cy="8452202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22/09/2014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22/09/2014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41735" y="6365522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41735" y="4198587"/>
            <a:ext cx="5829300" cy="216693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22/09/2014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342900" y="2311402"/>
            <a:ext cx="3028950" cy="65375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3486150" y="2311402"/>
            <a:ext cx="3028950" cy="65375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22/09/2014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42900" y="2217385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342900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3483770" y="2217385"/>
            <a:ext cx="303133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3483770" y="3141486"/>
            <a:ext cx="303133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22/09/2014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22/09/2014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22/09/2014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42901" y="394406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681288" y="394406"/>
            <a:ext cx="3833813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342901" y="2072923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22/09/2014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44216" y="6934201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344216" y="7752823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22/09/2014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42900" y="2311402"/>
            <a:ext cx="6172200" cy="6537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847CFC-816F-41D0-AAC0-9BF4FEBC753E}" type="datetimeFigureOut">
              <a:rPr lang="es-ES" smtClean="0"/>
              <a:t>22/09/2014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 redondeado"/>
          <p:cNvSpPr/>
          <p:nvPr/>
        </p:nvSpPr>
        <p:spPr>
          <a:xfrm>
            <a:off x="589385" y="2346714"/>
            <a:ext cx="5610917" cy="1800200"/>
          </a:xfrm>
          <a:prstGeom prst="roundRect">
            <a:avLst>
              <a:gd name="adj" fmla="val 15151"/>
            </a:avLst>
          </a:prstGeom>
          <a:solidFill>
            <a:srgbClr val="FFFFFF"/>
          </a:solidFill>
          <a:ln/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89385" y="2346714"/>
            <a:ext cx="5607898" cy="1800200"/>
          </a:xfrm>
          <a:noFill/>
          <a:ln cap="rnd">
            <a:prstDash val="solid"/>
          </a:ln>
          <a:effectLst>
            <a:softEdge rad="3175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algn="l"/>
            <a:r>
              <a:rPr lang="es-ES" sz="18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I</a:t>
            </a:r>
            <a:r>
              <a:rPr lang="es-ES" sz="18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NSTAL·LACIÓ DE GESPA ARTIFICIAL I EQUIPAMENT ESPORTIU AL CAMP DE FÚTBOL DE LA CIUTAT ESPORTIVA DE BLANES.</a:t>
            </a:r>
            <a:r>
              <a:rPr lang="es-ES" sz="1800" dirty="0" smtClean="0">
                <a:latin typeface="Arial Narrow" panose="020B0606020202030204" pitchFamily="34" charset="0"/>
                <a:cs typeface="Arial" panose="020B0604020202020204" pitchFamily="34" charset="0"/>
              </a:rPr>
              <a:t/>
            </a:r>
            <a:br>
              <a:rPr lang="es-ES" sz="1800" dirty="0" smtClean="0">
                <a:latin typeface="Arial Narrow" panose="020B0606020202030204" pitchFamily="34" charset="0"/>
                <a:cs typeface="Arial" panose="020B0604020202020204" pitchFamily="34" charset="0"/>
              </a:rPr>
            </a:br>
            <a:r>
              <a:rPr lang="es-ES" sz="18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(</a:t>
            </a:r>
            <a:r>
              <a:rPr lang="es-ES" sz="1800" i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Blanes</a:t>
            </a:r>
            <a:r>
              <a:rPr lang="es-ES" sz="18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)</a:t>
            </a:r>
            <a:r>
              <a:rPr lang="es-ES" sz="1800" dirty="0" smtClean="0">
                <a:latin typeface="Arial Narrow" panose="020B0606020202030204" pitchFamily="34" charset="0"/>
                <a:cs typeface="Arial" panose="020B0604020202020204" pitchFamily="34" charset="0"/>
              </a:rPr>
              <a:t/>
            </a:r>
            <a:br>
              <a:rPr lang="es-ES" sz="1800" dirty="0" smtClean="0">
                <a:latin typeface="Arial Narrow" panose="020B0606020202030204" pitchFamily="34" charset="0"/>
                <a:cs typeface="Arial" panose="020B0604020202020204" pitchFamily="34" charset="0"/>
              </a:rPr>
            </a:br>
            <a:r>
              <a:rPr lang="es-ES" sz="1800" dirty="0">
                <a:latin typeface="Arial Narrow" panose="020B0606020202030204" pitchFamily="34" charset="0"/>
                <a:cs typeface="Arial" panose="020B0604020202020204" pitchFamily="34" charset="0"/>
              </a:rPr>
              <a:t/>
            </a:r>
            <a:br>
              <a:rPr lang="es-ES" sz="1800" dirty="0">
                <a:latin typeface="Arial Narrow" panose="020B0606020202030204" pitchFamily="34" charset="0"/>
                <a:cs typeface="Arial" panose="020B0604020202020204" pitchFamily="34" charset="0"/>
              </a:rPr>
            </a:br>
            <a:r>
              <a:rPr lang="es-ES" sz="1800" dirty="0" err="1" smtClean="0">
                <a:latin typeface="Arial Narrow" panose="020B0606020202030204" pitchFamily="34" charset="0"/>
                <a:cs typeface="Arial" panose="020B0604020202020204" pitchFamily="34" charset="0"/>
              </a:rPr>
              <a:t>Client</a:t>
            </a:r>
            <a:r>
              <a:rPr lang="es-ES" sz="18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: </a:t>
            </a:r>
            <a:r>
              <a:rPr lang="es-ES" sz="1800" b="1" i="1" dirty="0" smtClean="0">
                <a:solidFill>
                  <a:srgbClr val="3A7728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AJUNTAMENT DE </a:t>
            </a:r>
            <a:r>
              <a:rPr lang="es-ES" sz="1800" b="1" i="1" dirty="0" smtClean="0">
                <a:solidFill>
                  <a:srgbClr val="3A7728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BLANES</a:t>
            </a:r>
            <a:r>
              <a:rPr lang="es-ES" sz="1800" b="1" i="1" dirty="0" smtClean="0">
                <a:solidFill>
                  <a:srgbClr val="3A7728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.</a:t>
            </a:r>
            <a:endParaRPr lang="es-ES" sz="1800" b="1" i="1" dirty="0">
              <a:solidFill>
                <a:srgbClr val="3A7728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2260" y="5417246"/>
            <a:ext cx="1485736" cy="891442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7885" y="583561"/>
            <a:ext cx="1689398" cy="980462"/>
          </a:xfrm>
          <a:prstGeom prst="rect">
            <a:avLst/>
          </a:prstGeom>
        </p:spPr>
      </p:pic>
      <p:sp>
        <p:nvSpPr>
          <p:cNvPr id="6" name="5 CuadroTexto"/>
          <p:cNvSpPr txBox="1"/>
          <p:nvPr/>
        </p:nvSpPr>
        <p:spPr>
          <a:xfrm>
            <a:off x="470526" y="583561"/>
            <a:ext cx="2742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Obra Civil</a:t>
            </a:r>
            <a:endParaRPr lang="es-E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470526" y="992560"/>
            <a:ext cx="28864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b="1" dirty="0" smtClean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Obra Civil</a:t>
            </a:r>
            <a:endParaRPr lang="es-ES" sz="4400" b="1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473598" y="1957410"/>
            <a:ext cx="24544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latin typeface="Arial" panose="020B0604020202020204" pitchFamily="34" charset="0"/>
                <a:cs typeface="Arial" panose="020B0604020202020204" pitchFamily="34" charset="0"/>
              </a:rPr>
              <a:t>OBRA REALITZADA</a:t>
            </a:r>
            <a:endParaRPr lang="es-E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15 Conector recto"/>
          <p:cNvCxnSpPr/>
          <p:nvPr/>
        </p:nvCxnSpPr>
        <p:spPr>
          <a:xfrm>
            <a:off x="505423" y="994746"/>
            <a:ext cx="2745522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10 Rectángulo redondeado"/>
          <p:cNvSpPr>
            <a:spLocks noChangeAspect="1"/>
          </p:cNvSpPr>
          <p:nvPr/>
        </p:nvSpPr>
        <p:spPr>
          <a:xfrm>
            <a:off x="589385" y="4304928"/>
            <a:ext cx="4135759" cy="3101820"/>
          </a:xfrm>
          <a:prstGeom prst="roundRect">
            <a:avLst>
              <a:gd name="adj" fmla="val 9083"/>
            </a:avLst>
          </a:prstGeom>
          <a:blipFill>
            <a:blip r:embed="rId5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11 Rectángulo redondeado"/>
          <p:cNvSpPr>
            <a:spLocks noChangeAspect="1"/>
          </p:cNvSpPr>
          <p:nvPr/>
        </p:nvSpPr>
        <p:spPr>
          <a:xfrm>
            <a:off x="589384" y="7570816"/>
            <a:ext cx="2661561" cy="1996172"/>
          </a:xfrm>
          <a:prstGeom prst="roundRect">
            <a:avLst>
              <a:gd name="adj" fmla="val 9083"/>
            </a:avLst>
          </a:prstGeom>
          <a:blipFill>
            <a:blip r:embed="rId6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13 Rectángulo redondeado"/>
          <p:cNvSpPr>
            <a:spLocks noChangeAspect="1"/>
          </p:cNvSpPr>
          <p:nvPr/>
        </p:nvSpPr>
        <p:spPr>
          <a:xfrm>
            <a:off x="3457328" y="7570816"/>
            <a:ext cx="2661561" cy="1996172"/>
          </a:xfrm>
          <a:prstGeom prst="roundRect">
            <a:avLst>
              <a:gd name="adj" fmla="val 9083"/>
            </a:avLst>
          </a:prstGeom>
          <a:blipFill>
            <a:blip r:embed="rId7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30130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G"/></Relationships>
</file>

<file path=ppt/theme/theme1.xml><?xml version="1.0" encoding="utf-8"?>
<a:theme xmlns:a="http://schemas.openxmlformats.org/drawingml/2006/main" name="Tema de Office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dpi="0" rotWithShape="1">
          <a:blip xmlns:r="http://schemas.openxmlformats.org/officeDocument/2006/relationships" r:embed="rId1"/>
          <a:srcRect/>
          <a:stretch>
            <a:fillRect/>
          </a:stretch>
        </a:blipFill>
        <a:ln>
          <a:solidFill>
            <a:schemeClr val="tx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</TotalTime>
  <Words>25</Words>
  <Application>Microsoft Office PowerPoint</Application>
  <PresentationFormat>A4 (210 x 297 mm)</PresentationFormat>
  <Paragraphs>5</Paragraphs>
  <Slides>1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INSTAL·LACIÓ DE GESPA ARTIFICIAL I EQUIPAMENT ESPORTIU AL CAMP DE FÚTBOL DE LA CIUTAT ESPORTIVA DE BLANES. (Blanes)  Client: AJUNTAMENT DE BLANES.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EUROCATALANA -JuanJo Gonzalez-</dc:creator>
  <cp:lastModifiedBy>JuanJo Gonzalez</cp:lastModifiedBy>
  <cp:revision>21</cp:revision>
  <dcterms:created xsi:type="dcterms:W3CDTF">2014-02-26T07:49:44Z</dcterms:created>
  <dcterms:modified xsi:type="dcterms:W3CDTF">2014-09-22T07:26:40Z</dcterms:modified>
</cp:coreProperties>
</file>